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/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./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4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5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7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8.pn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9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0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E9AE2D"/>
      </a:accent1>
      <a:accent2>
        <a:srgbClr val="282828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